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72" r:id="rId3"/>
    <p:sldId id="260" r:id="rId4"/>
    <p:sldId id="273" r:id="rId5"/>
    <p:sldId id="270" r:id="rId6"/>
    <p:sldId id="269" r:id="rId7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3344" autoAdjust="0"/>
    <p:restoredTop sz="93969" autoAdjust="0"/>
  </p:normalViewPr>
  <p:slideViewPr>
    <p:cSldViewPr>
      <p:cViewPr varScale="1">
        <p:scale>
          <a:sx n="73" d="100"/>
          <a:sy n="73" d="100"/>
        </p:scale>
        <p:origin x="-8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54D4857D-62A5-486B-9129-468003D7E020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2EBE4566-6F3A-4CC1-BD6C-9C510D05F1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2D2EF2CE-B28C-4ED4-8FD0-48BB3F48846A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61807874-5299-41B2-A37A-6AA3547857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Grp="1"/>
          </p:cNvSpPr>
          <p:nvPr>
            <p:ph type="subTitle" idx="1"/>
          </p:nvPr>
        </p:nvSpPr>
        <p:spPr>
          <a:xfrm>
            <a:off x="457200" y="5396132"/>
            <a:ext cx="8098302" cy="762000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16" name="Group 23"/>
          <p:cNvGrpSpPr/>
          <p:nvPr/>
        </p:nvGrpSpPr>
        <p:grpSpPr>
          <a:xfrm>
            <a:off x="14990" y="1976657"/>
            <a:ext cx="2042410" cy="533400"/>
            <a:chOff x="0" y="2000250"/>
            <a:chExt cx="3733800" cy="533400"/>
          </a:xfrm>
        </p:grpSpPr>
        <p:sp>
          <p:nvSpPr>
            <p:cNvPr id="30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7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1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6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0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3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grpSp>
        <p:nvGrpSpPr>
          <p:cNvPr id="29" name="Group 35"/>
          <p:cNvGrpSpPr/>
          <p:nvPr/>
        </p:nvGrpSpPr>
        <p:grpSpPr>
          <a:xfrm>
            <a:off x="8584055" y="1976657"/>
            <a:ext cx="552450" cy="542925"/>
            <a:chOff x="8667750" y="2000250"/>
            <a:chExt cx="476250" cy="542925"/>
          </a:xfrm>
        </p:grpSpPr>
        <p:sp>
          <p:nvSpPr>
            <p:cNvPr id="26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2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8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sp>
        <p:nvSpPr>
          <p:cNvPr id="24" name="Oval 28"/>
          <p:cNvSpPr/>
          <p:nvPr userDrawn="1"/>
        </p:nvSpPr>
        <p:spPr>
          <a:xfrm>
            <a:off x="8572500" y="603885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3" name="Oval 28"/>
          <p:cNvSpPr/>
          <p:nvPr userDrawn="1"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Oval 28"/>
          <p:cNvSpPr/>
          <p:nvPr userDrawn="1"/>
        </p:nvSpPr>
        <p:spPr>
          <a:xfrm>
            <a:off x="8572500" y="5476875"/>
            <a:ext cx="152400" cy="15240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4" name="Oval 28"/>
          <p:cNvSpPr/>
          <p:nvPr userDrawn="1"/>
        </p:nvSpPr>
        <p:spPr>
          <a:xfrm>
            <a:off x="8572500" y="57531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9" name="Rectangle 3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8/4/2010</a:t>
            </a:fld>
            <a:endParaRPr lang="en-US"/>
          </a:p>
        </p:txBody>
      </p:sp>
      <p:sp>
        <p:nvSpPr>
          <p:cNvPr id="25" name="Rectangle 35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31" name="Rectangle 36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33" name="Rectangle 32"/>
          <p:cNvSpPr>
            <a:spLocks noGrp="1"/>
          </p:cNvSpPr>
          <p:nvPr>
            <p:ph type="title" hasCustomPrompt="1"/>
          </p:nvPr>
        </p:nvSpPr>
        <p:spPr>
          <a:xfrm>
            <a:off x="2057400" y="281352"/>
            <a:ext cx="6509239" cy="3886200"/>
          </a:xfrm>
          <a:scene3d>
            <a:camera prst="orthographicFront"/>
            <a:lightRig rig="threePt" dir="t"/>
          </a:scene3d>
          <a:sp3d/>
        </p:spPr>
        <p:txBody>
          <a:bodyPr vert="horz" anchor="ctr">
            <a:normAutofit/>
          </a:bodyPr>
          <a:lstStyle>
            <a:lvl1pPr algn="ctr">
              <a:lnSpc>
                <a:spcPct val="100000"/>
              </a:lnSpc>
              <a:defRPr kumimoji="0" lang="en-US" sz="7200" b="1" i="0" u="none" strike="noStrike" kern="0" cap="none" spc="0" normalizeH="0" baseline="0" noProof="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Show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1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8/4/2010</a:t>
            </a:fld>
            <a:endParaRPr lang="en-US"/>
          </a:p>
        </p:txBody>
      </p:sp>
      <p:sp>
        <p:nvSpPr>
          <p:cNvPr id="27" name="Rectangle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4" name="Rectangle 1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28" name="Rectangle 14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8/4/2010</a:t>
            </a:fld>
            <a:endParaRPr lang="en-US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Click to add section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mple Question &amp;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>
              <a:buFontTx/>
              <a:buNone/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lang="en-US" dirty="0" smtClean="0"/>
              <a:t>Click to add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tailed Question &amp;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28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1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25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>
              <a:buFontTx/>
              <a:buNone/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lang="en-US" dirty="0" smtClean="0"/>
              <a:t>Click to add answer</a:t>
            </a:r>
            <a:endParaRPr lang="en-US" dirty="0"/>
          </a:p>
        </p:txBody>
      </p:sp>
      <p:sp>
        <p:nvSpPr>
          <p:cNvPr id="22" name="Rectangle 9"/>
          <p:cNvSpPr>
            <a:spLocks noGrp="1"/>
          </p:cNvSpPr>
          <p:nvPr>
            <p:ph type="body" sz="quarter" idx="15" hasCustomPrompt="1"/>
          </p:nvPr>
        </p:nvSpPr>
        <p:spPr>
          <a:xfrm>
            <a:off x="1828800" y="3124200"/>
            <a:ext cx="5105400" cy="1981200"/>
          </a:xfrm>
        </p:spPr>
        <p:txBody>
          <a:bodyPr vert="horz"/>
          <a:lstStyle>
            <a:lvl1pPr algn="ctr">
              <a:buFontTx/>
              <a:buNone/>
              <a:defRPr i="1" baseline="0"/>
            </a:lvl1pPr>
            <a:extLst/>
          </a:lstStyle>
          <a:p>
            <a:pPr lvl="0"/>
            <a:r>
              <a:rPr lang="en-US" dirty="0" smtClean="0"/>
              <a:t>Click to add detail to the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 Question (Answer: Tr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11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7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8" name="Answer Base"/>
          <p:cNvSpPr txBox="1"/>
          <p:nvPr userDrawn="1"/>
        </p:nvSpPr>
        <p:spPr>
          <a:xfrm>
            <a:off x="182880" y="1676400"/>
            <a:ext cx="8321040" cy="182880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rtl="0" latinLnBrk="0">
              <a:spcBef>
                <a:spcPct val="20000"/>
              </a:spcBef>
              <a:buNone/>
            </a:pP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TRUE</a:t>
            </a:r>
            <a:r>
              <a:rPr lang="en-US" sz="7200" baseline="0" dirty="0" smtClean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or FALSE?</a:t>
            </a:r>
            <a:endParaRPr lang="en-US" sz="7200" dirty="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7" name="Answer"/>
          <p:cNvSpPr/>
          <p:nvPr userDrawn="1"/>
        </p:nvSpPr>
        <p:spPr>
          <a:xfrm>
            <a:off x="182880" y="1676400"/>
            <a:ext cx="832104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indent="0" algn="ctr" latinLnBrk="0">
              <a:spcBef>
                <a:spcPct val="20000"/>
              </a:spcBef>
              <a:buNone/>
            </a:pPr>
            <a:r>
              <a:rPr lang="en-US" sz="720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TRUE </a:t>
            </a:r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or FALSE?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 Question (Answer: Fa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28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29" name="Answer Base"/>
          <p:cNvSpPr txBox="1"/>
          <p:nvPr userDrawn="1"/>
        </p:nvSpPr>
        <p:spPr>
          <a:xfrm>
            <a:off x="228600" y="1600200"/>
            <a:ext cx="8229600" cy="1293926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rtl="0" latinLnBrk="0">
              <a:spcBef>
                <a:spcPct val="20000"/>
              </a:spcBef>
              <a:buNone/>
            </a:pP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TRUE</a:t>
            </a:r>
            <a:r>
              <a:rPr lang="en-US" sz="7200" baseline="0" dirty="0" smtClean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or FALSE?</a:t>
            </a:r>
            <a:endParaRPr lang="en-US" sz="7200" dirty="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7" name="Answer"/>
          <p:cNvSpPr/>
          <p:nvPr userDrawn="1"/>
        </p:nvSpPr>
        <p:spPr>
          <a:xfrm>
            <a:off x="228600" y="16002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algn="ctr"/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TRUE or </a:t>
            </a:r>
            <a:r>
              <a:rPr lang="en-US" sz="720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FALSE</a:t>
            </a:r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7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ultiple 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>
          <a:xfrm>
            <a:off x="685800" y="228600"/>
            <a:ext cx="7696200" cy="1371600"/>
          </a:xfrm>
        </p:spPr>
        <p:txBody>
          <a:bodyPr vert="horz"/>
          <a:lstStyle>
            <a:lvl1pPr algn="l">
              <a:defRPr i="1" baseline="0"/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9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10"/>
          <p:cNvSpPr txBox="1"/>
          <p:nvPr userDrawn="1"/>
        </p:nvSpPr>
        <p:spPr>
          <a:xfrm>
            <a:off x="457200" y="20574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A.</a:t>
            </a:r>
          </a:p>
        </p:txBody>
      </p:sp>
      <p:sp>
        <p:nvSpPr>
          <p:cNvPr id="15" name="Rectangle 13"/>
          <p:cNvSpPr>
            <a:spLocks noGrp="1"/>
          </p:cNvSpPr>
          <p:nvPr>
            <p:ph type="body" sz="quarter" idx="17" hasCustomPrompt="1"/>
          </p:nvPr>
        </p:nvSpPr>
        <p:spPr>
          <a:xfrm>
            <a:off x="1143000" y="48006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 smtClean="0"/>
              <a:t>Click to add an incorrect answer</a:t>
            </a:r>
            <a:endParaRPr lang="en-US" dirty="0"/>
          </a:p>
        </p:txBody>
      </p:sp>
      <p:sp>
        <p:nvSpPr>
          <p:cNvPr id="16" name="Rectangle 13"/>
          <p:cNvSpPr>
            <a:spLocks noGrp="1"/>
          </p:cNvSpPr>
          <p:nvPr>
            <p:ph type="body" sz="quarter" idx="18" hasCustomPrompt="1"/>
          </p:nvPr>
        </p:nvSpPr>
        <p:spPr>
          <a:xfrm>
            <a:off x="1143000" y="41148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 smtClean="0"/>
              <a:t>Click to add an incorrect answer</a:t>
            </a:r>
            <a:endParaRPr lang="en-US" dirty="0"/>
          </a:p>
        </p:txBody>
      </p:sp>
      <p:sp>
        <p:nvSpPr>
          <p:cNvPr id="17" name="Rectangle 13"/>
          <p:cNvSpPr>
            <a:spLocks noGrp="1"/>
          </p:cNvSpPr>
          <p:nvPr>
            <p:ph type="body" sz="quarter" idx="19" hasCustomPrompt="1"/>
          </p:nvPr>
        </p:nvSpPr>
        <p:spPr>
          <a:xfrm>
            <a:off x="1143000" y="34290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 smtClean="0"/>
              <a:t>Click to add an incorrect answer</a:t>
            </a:r>
            <a:endParaRPr lang="en-US" dirty="0"/>
          </a:p>
        </p:txBody>
      </p:sp>
      <p:sp>
        <p:nvSpPr>
          <p:cNvPr id="18" name="Rectangle 13"/>
          <p:cNvSpPr>
            <a:spLocks noGrp="1"/>
          </p:cNvSpPr>
          <p:nvPr>
            <p:ph type="body" sz="quarter" idx="20" hasCustomPrompt="1"/>
          </p:nvPr>
        </p:nvSpPr>
        <p:spPr>
          <a:xfrm>
            <a:off x="1143000" y="27432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 smtClean="0"/>
              <a:t>Click to add an incorrect answer</a:t>
            </a:r>
            <a:endParaRPr lang="en-US" dirty="0"/>
          </a:p>
        </p:txBody>
      </p:sp>
      <p:sp>
        <p:nvSpPr>
          <p:cNvPr id="19" name="Rectangle 13"/>
          <p:cNvSpPr>
            <a:spLocks noGrp="1"/>
          </p:cNvSpPr>
          <p:nvPr>
            <p:ph type="body" sz="quarter" idx="21" hasCustomPrompt="1"/>
          </p:nvPr>
        </p:nvSpPr>
        <p:spPr>
          <a:xfrm>
            <a:off x="1143000" y="20574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 smtClean="0"/>
              <a:t>Click to add a correct answer (then rearrange the choices)</a:t>
            </a:r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457200" y="2707957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B.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457200" y="34290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C.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457200" y="41148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D.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457200" y="48006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5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6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xit" presetSubtype="0" fill="hold" nodeType="click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tem Match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1</a:t>
            </a:r>
            <a:endParaRPr lang="en-US" dirty="0"/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2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3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4</a:t>
            </a:r>
            <a:endParaRPr lang="en-US"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5</a:t>
            </a:r>
            <a:endParaRPr lang="en-US" dirty="0"/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5</a:t>
            </a:r>
            <a:endParaRPr lang="en-US" dirty="0"/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3</a:t>
            </a:r>
            <a:endParaRPr lang="en-US" dirty="0"/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1</a:t>
            </a:r>
            <a:endParaRPr lang="en-US" dirty="0"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2</a:t>
            </a:r>
            <a:endParaRPr lang="en-US" dirty="0"/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4</a:t>
            </a:r>
            <a:endParaRPr lang="en-US" dirty="0"/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>
              <a:defRPr i="1" baseline="0"/>
            </a:lvl1pPr>
            <a:extLst/>
          </a:lstStyle>
          <a:p>
            <a:r>
              <a:rPr lang="en-US" dirty="0" smtClean="0"/>
              <a:t>Click to type your question</a:t>
            </a:r>
            <a:endParaRPr lang="en-US" dirty="0"/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3" name="Straight Connector 23"/>
          <p:cNvCxnSpPr>
            <a:stCxn id="16" idx="3"/>
            <a:endCxn id="18" idx="1"/>
          </p:cNvCxnSpPr>
          <p:nvPr/>
        </p:nvCxnSpPr>
        <p:spPr>
          <a:xfrm>
            <a:off x="3886200" y="22860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2" idx="3"/>
            <a:endCxn id="19" idx="1"/>
          </p:cNvCxnSpPr>
          <p:nvPr/>
        </p:nvCxnSpPr>
        <p:spPr>
          <a:xfrm>
            <a:off x="3886200" y="32004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3"/>
          <p:cNvCxnSpPr>
            <a:stCxn id="13" idx="3"/>
            <a:endCxn id="17" idx="1"/>
          </p:cNvCxnSpPr>
          <p:nvPr/>
        </p:nvCxnSpPr>
        <p:spPr>
          <a:xfrm flipV="1">
            <a:off x="3886200" y="32004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23"/>
          <p:cNvCxnSpPr>
            <a:stCxn id="14" idx="3"/>
            <a:endCxn id="21" idx="1"/>
          </p:cNvCxnSpPr>
          <p:nvPr/>
        </p:nvCxnSpPr>
        <p:spPr>
          <a:xfrm>
            <a:off x="3886200" y="50292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Straight Connector 23"/>
          <p:cNvCxnSpPr>
            <a:stCxn id="10" idx="3"/>
            <a:endCxn id="15" idx="1"/>
          </p:cNvCxnSpPr>
          <p:nvPr/>
        </p:nvCxnSpPr>
        <p:spPr>
          <a:xfrm flipV="1">
            <a:off x="3886200" y="2286000"/>
            <a:ext cx="914400" cy="36576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914400" y="457200"/>
            <a:ext cx="76962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>
          <a:xfrm>
            <a:off x="914400" y="1905000"/>
            <a:ext cx="7467600" cy="42211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9" name="Rectangle 4"/>
          <p:cNvSpPr>
            <a:spLocks noGrp="1"/>
          </p:cNvSpPr>
          <p:nvPr>
            <p:ph type="dt" sz="half" idx="2"/>
          </p:nvPr>
        </p:nvSpPr>
        <p:spPr>
          <a:xfrm>
            <a:off x="6705600" y="6248400"/>
            <a:ext cx="1828800" cy="323850"/>
          </a:xfrm>
          <a:prstGeom prst="rect">
            <a:avLst/>
          </a:prstGeom>
        </p:spPr>
        <p:txBody>
          <a:bodyPr vert="horz" anchor="ctr"/>
          <a:lstStyle>
            <a:lvl1pPr>
              <a:defRPr sz="1100"/>
            </a:lvl1pPr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8/4/2010</a:t>
            </a:fld>
            <a:endParaRPr lang="en-US" sz="1050" dirty="0"/>
          </a:p>
        </p:txBody>
      </p:sp>
      <p:sp>
        <p:nvSpPr>
          <p:cNvPr id="18" name="Rectangle 5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3260886" cy="323850"/>
          </a:xfrm>
          <a:prstGeom prst="rect">
            <a:avLst/>
          </a:prstGeom>
        </p:spPr>
        <p:txBody>
          <a:bodyPr vert="horz"/>
          <a:lstStyle>
            <a:lvl1pPr>
              <a:defRPr sz="1200"/>
            </a:lvl1pPr>
            <a:extLst/>
          </a:lstStyle>
          <a:p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4936" y="6151098"/>
            <a:ext cx="429064" cy="457200"/>
          </a:xfrm>
          <a:prstGeom prst="rect">
            <a:avLst/>
          </a:prstGeom>
        </p:spPr>
        <p:txBody>
          <a:bodyPr vert="horz" anchor="ctr"/>
          <a:lstStyle>
            <a:lvl1pPr>
              <a:defRPr sz="1200"/>
            </a:lvl1pPr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 sz="1200" dirty="0"/>
          </a:p>
        </p:txBody>
      </p:sp>
      <p:grpSp>
        <p:nvGrpSpPr>
          <p:cNvPr id="2" name="Group 23"/>
          <p:cNvGrpSpPr/>
          <p:nvPr/>
        </p:nvGrpSpPr>
        <p:grpSpPr>
          <a:xfrm>
            <a:off x="11555" y="2000250"/>
            <a:ext cx="133350" cy="533400"/>
            <a:chOff x="0" y="2000250"/>
            <a:chExt cx="3733800" cy="533400"/>
          </a:xfrm>
        </p:grpSpPr>
        <p:sp>
          <p:nvSpPr>
            <p:cNvPr id="3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4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2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1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31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grpSp>
        <p:nvGrpSpPr>
          <p:cNvPr id="10" name="Group 35"/>
          <p:cNvGrpSpPr/>
          <p:nvPr/>
        </p:nvGrpSpPr>
        <p:grpSpPr>
          <a:xfrm>
            <a:off x="8584055" y="2000250"/>
            <a:ext cx="552450" cy="542925"/>
            <a:chOff x="8667750" y="2000250"/>
            <a:chExt cx="476250" cy="542925"/>
          </a:xfrm>
        </p:grpSpPr>
        <p:sp>
          <p:nvSpPr>
            <p:cNvPr id="13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4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9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 dirty="0"/>
            </a:p>
          </p:txBody>
        </p:sp>
        <p:sp>
          <p:nvSpPr>
            <p:cNvPr id="30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 dirty="0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6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sp>
        <p:nvSpPr>
          <p:cNvPr id="23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8"/>
          <p:cNvSpPr/>
          <p:nvPr/>
        </p:nvSpPr>
        <p:spPr>
          <a:xfrm>
            <a:off x="8572500" y="5476875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2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sz="6600" dirty="0" smtClean="0"/>
              <a:t>ACCOMODATION QUIZ SHOW</a:t>
            </a:r>
            <a:endParaRPr lang="en-US" sz="6600" dirty="0"/>
          </a:p>
        </p:txBody>
      </p:sp>
      <p:sp>
        <p:nvSpPr>
          <p:cNvPr id="18" name="Rectangle 25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extLst/>
          </a:lstStyle>
          <a:p>
            <a:r>
              <a:rPr lang="en-US" dirty="0"/>
              <a:t>Question and Answer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The </a:t>
            </a:r>
            <a:r>
              <a:rPr lang="en-US" dirty="0" smtClean="0"/>
              <a:t>Houses were made out of bricks.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What </a:t>
            </a:r>
            <a:r>
              <a:rPr lang="en-US" dirty="0" smtClean="0"/>
              <a:t>were the bricks made out of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20000"/>
          </a:bodyPr>
          <a:lstStyle>
            <a:extLst/>
          </a:lstStyle>
          <a:p>
            <a:r>
              <a:rPr lang="en-US" dirty="0" smtClean="0"/>
              <a:t>Straw and Mud from the river </a:t>
            </a:r>
            <a:r>
              <a:rPr lang="en-US" dirty="0" smtClean="0"/>
              <a:t>N</a:t>
            </a:r>
            <a:r>
              <a:rPr lang="en-US" dirty="0" smtClean="0"/>
              <a:t>ile.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The Moulds were placed in the sun to harden.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How many houses did the rich have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1" name="Rectangle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None</a:t>
            </a:r>
            <a:r>
              <a:rPr lang="en-US" dirty="0" smtClean="0"/>
              <a:t> </a:t>
            </a:r>
            <a:r>
              <a:rPr lang="en-US" dirty="0" smtClean="0"/>
              <a:t>of the above</a:t>
            </a:r>
            <a:endParaRPr lang="en-US" dirty="0"/>
          </a:p>
        </p:txBody>
      </p:sp>
      <p:sp>
        <p:nvSpPr>
          <p:cNvPr id="12" name="Rectangle 12"/>
          <p:cNvSpPr>
            <a:spLocks noGrp="1"/>
          </p:cNvSpPr>
          <p:nvPr>
            <p:ph type="body" sz="quarter" idx="18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Eight</a:t>
            </a:r>
            <a:endParaRPr lang="en-US" dirty="0"/>
          </a:p>
        </p:txBody>
      </p:sp>
      <p:sp>
        <p:nvSpPr>
          <p:cNvPr id="15" name="Rectangle 15"/>
          <p:cNvSpPr>
            <a:spLocks noGrp="1"/>
          </p:cNvSpPr>
          <p:nvPr>
            <p:ph type="body" sz="quarter" idx="19"/>
          </p:nvPr>
        </p:nvSpPr>
        <p:spPr>
          <a:xfrm>
            <a:off x="1143000" y="2057400"/>
            <a:ext cx="7086600" cy="457200"/>
          </a:xfrm>
        </p:spPr>
        <p:txBody>
          <a:bodyPr/>
          <a:lstStyle>
            <a:extLst/>
          </a:lstStyle>
          <a:p>
            <a:r>
              <a:rPr lang="en-US" dirty="0" smtClean="0"/>
              <a:t>One</a:t>
            </a:r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body" sz="quarter" idx="20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Fifteen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body" sz="quarter" idx="21"/>
          </p:nvPr>
        </p:nvSpPr>
        <p:spPr>
          <a:xfrm>
            <a:off x="1143000" y="3429000"/>
            <a:ext cx="7086600" cy="457200"/>
          </a:xfrm>
        </p:spPr>
        <p:txBody>
          <a:bodyPr/>
          <a:lstStyle>
            <a:extLst/>
          </a:lstStyle>
          <a:p>
            <a:r>
              <a:rPr lang="en-US" dirty="0" smtClean="0"/>
              <a:t>Ten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en-US" dirty="0" smtClean="0"/>
              <a:t>Match the device to what it measures: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62500" lnSpcReduction="20000"/>
          </a:bodyPr>
          <a:lstStyle>
            <a:extLst/>
          </a:lstStyle>
          <a:p>
            <a:r>
              <a:rPr lang="en-US" dirty="0" smtClean="0"/>
              <a:t>The Poor people had________rooms.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62500" lnSpcReduction="20000"/>
          </a:bodyPr>
          <a:lstStyle>
            <a:extLst/>
          </a:lstStyle>
          <a:p>
            <a:r>
              <a:rPr lang="en-US" dirty="0" smtClean="0"/>
              <a:t>The houses were placed on______.</a:t>
            </a:r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62500" lnSpcReduction="20000"/>
          </a:bodyPr>
          <a:lstStyle>
            <a:extLst/>
          </a:lstStyle>
          <a:p>
            <a:r>
              <a:rPr lang="en-US" dirty="0" smtClean="0"/>
              <a:t>The windows were placed________.</a:t>
            </a:r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62500" lnSpcReduction="20000"/>
          </a:bodyPr>
          <a:lstStyle>
            <a:extLst/>
          </a:lstStyle>
          <a:p>
            <a:r>
              <a:rPr lang="en-US" dirty="0" smtClean="0"/>
              <a:t>The townhouses were usually ________ stories high.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body" sz="quarter" idx="17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What was popular?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8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Gardens</a:t>
            </a:r>
            <a:endParaRPr lang="en-US" dirty="0"/>
          </a:p>
        </p:txBody>
      </p:sp>
      <p:sp>
        <p:nvSpPr>
          <p:cNvPr id="9" name="Rectangle 9"/>
          <p:cNvSpPr>
            <a:spLocks noGrp="1"/>
          </p:cNvSpPr>
          <p:nvPr>
            <p:ph type="body" sz="quarter" idx="19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High up.</a:t>
            </a:r>
            <a:endParaRPr lang="en-US" dirty="0"/>
          </a:p>
        </p:txBody>
      </p:sp>
      <p:sp>
        <p:nvSpPr>
          <p:cNvPr id="10" name="Rectangle 10"/>
          <p:cNvSpPr>
            <a:spLocks noGrp="1"/>
          </p:cNvSpPr>
          <p:nvPr>
            <p:ph type="body" sz="quarter" idx="20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One</a:t>
            </a:r>
            <a:endParaRPr lang="en-US" dirty="0"/>
          </a:p>
        </p:txBody>
      </p:sp>
      <p:sp>
        <p:nvSpPr>
          <p:cNvPr id="11" name="Rectangle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Platforms</a:t>
            </a:r>
            <a:endParaRPr lang="en-US" dirty="0"/>
          </a:p>
        </p:txBody>
      </p:sp>
      <p:sp>
        <p:nvSpPr>
          <p:cNvPr id="12" name="Rectangle 12"/>
          <p:cNvSpPr>
            <a:spLocks noGrp="1"/>
          </p:cNvSpPr>
          <p:nvPr>
            <p:ph type="body" sz="quarter" idx="22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Two or Three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izShow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l="50000" t="50000"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7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QuizShow</Template>
  <TotalTime>0</TotalTime>
  <Words>108</Words>
  <Application>Microsoft Office PowerPoint</Application>
  <PresentationFormat>On-screen Show (4:3)</PresentationFormat>
  <Paragraphs>28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QuizShow</vt:lpstr>
      <vt:lpstr>ACCOMODATION QUIZ SHOW</vt:lpstr>
      <vt:lpstr>The Houses were made out of bricks.</vt:lpstr>
      <vt:lpstr>What were the bricks made out of?</vt:lpstr>
      <vt:lpstr>The Moulds were placed in the sun to harden.</vt:lpstr>
      <vt:lpstr>How many houses did the rich have?</vt:lpstr>
      <vt:lpstr>Match the device to what it measures: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2010-08-03T23:46:51Z</dcterms:created>
  <dcterms:modified xsi:type="dcterms:W3CDTF">2010-08-04T00:00:57Z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